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69"/>
  </p:normalViewPr>
  <p:slideViewPr>
    <p:cSldViewPr snapToGrid="0">
      <p:cViewPr varScale="1">
        <p:scale>
          <a:sx n="122" d="100"/>
          <a:sy n="122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463DC-C04F-42FF-AFA4-43748D766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24A22-D955-B33A-0540-8F2518F14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047DF-BDC7-555A-B593-152FADED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B16-5ECE-61AC-E278-35D3FB63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0BB27-69C2-95B9-F05B-B531162C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147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2FBE8-E487-3E59-F2F0-C4F3438B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E3F767-C560-323D-F5BC-9E0655996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14779-66B4-1B06-2689-219CF7B1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ABA33-8106-B13D-0F1D-EA39CFC5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068B6-58A4-FC12-259A-53735C74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547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467689-0527-5DD2-BE71-EBD3471D3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F2566-04B0-672F-D8F9-D7661A557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9AD48-C140-88BE-5835-D0C1209F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C0EE0-DE0A-B08F-FB00-AB473A3C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10B0A-F698-85EA-6AF6-B95A8FBA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6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43C8B-05DB-D8BF-812C-22B2FAF9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7B02A-E94F-CE3E-39AE-B0F327351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DC4B8B-9936-F525-CE72-FBF2C9AB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44545-C03B-E386-9A48-29F0EFEF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4C76F-BD78-8BED-5AE9-6156DC38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04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2483E-1E3D-E291-FB33-FD998175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89B5CD-A70B-4F8D-0635-BBA3667C6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01710-6844-F769-6E15-2CAC8530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3C59D-F126-AF5F-F842-B365AB25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28C3E-5549-E88C-1A7A-99F53BB7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40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F8F29-FF2E-1730-7ACD-862769D1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CEB959-4641-C376-320A-66FD2F42D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F4349-6EF7-6F3E-7D25-45D9C809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7E769-EA07-D0AF-D915-96D4D831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7FFF5D-DDF8-27DE-665B-3140648C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ECA02-8CDB-81D7-3F81-889D33B1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490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03118-FABE-8573-6D0B-4DC43C80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6346CE-2670-ED87-4DCF-692395DFB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FD5D02-4DE5-672B-A230-E115723EF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2152-9315-FFCB-8639-C69BED483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0467D4-2EC4-A4C8-7FA7-E6991028A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42B129-23EC-7D04-8730-07BB3121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D1DF3C-19C7-DEBA-71BB-5C0C98C5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2760E-1BD6-F1A9-BB21-10A53506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12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324A7-793B-8638-6C0C-A8021C54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ED4FF3-14E3-3CA5-D262-82DBDD98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D97B41-BD52-970A-E9C0-D123FE54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70385-5564-07C6-B8C8-E1F45A77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30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ADE762-431B-C9BA-1C81-437BB0D7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E1A46F-FE97-B86C-A107-818B8EBC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C5E3E-2707-11BC-8723-45706642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72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75B1A-C725-2F1A-9A57-BFA86382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3E16-976F-983A-1441-0A0C66029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B10E0-0253-5047-EB87-3991D570F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42F6E-CCC5-FEBA-ED96-3BAF3726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3D4779-2D26-7502-2ED0-B8FF2BC6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4D27C9-E286-1C39-E596-229B635A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44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8A4C4-241B-7EE4-D7ED-2344BF6E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F74C14-4C2D-8C75-0695-769D28603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FB1E1-8D37-73E4-F13A-1E49E7CBA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42F583-473D-918F-E5BE-C3F737C1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246F75-B236-60F8-9D67-EB22D3B9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441B4-88B9-8FF3-7778-A0BA6CD4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4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422A94-76DC-AC96-8980-A0E87B6E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A1925A-1457-D40C-8E1C-AD8205A15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0A7D5-6772-1384-363A-C65381F7C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25B6D-36E3-2E46-BDE5-44C2A51CD3CA}" type="datetimeFigureOut">
              <a:rPr kumimoji="1" lang="ko-KR" altLang="en-US" smtClean="0"/>
              <a:t>2025. 12. 1.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114BF-BA1D-E96C-39C9-BDE013790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23C1A-E0F8-B61F-C1D7-5ECC62B62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B8606-7C75-6F49-BF25-B4E81AF2C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563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D24ED2-A659-4B4D-AF36-FBED4F35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42" y="774896"/>
            <a:ext cx="4260362" cy="2234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9AFE0-0F72-4B22-F9C5-D7807A59C6AC}"/>
              </a:ext>
            </a:extLst>
          </p:cNvPr>
          <p:cNvSpPr txBox="1"/>
          <p:nvPr/>
        </p:nvSpPr>
        <p:spPr>
          <a:xfrm>
            <a:off x="494712" y="297765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index.html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473AF-A268-654C-0776-C2CAB0D847B8}"/>
              </a:ext>
            </a:extLst>
          </p:cNvPr>
          <p:cNvSpPr txBox="1"/>
          <p:nvPr/>
        </p:nvSpPr>
        <p:spPr>
          <a:xfrm>
            <a:off x="5230835" y="297765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login.html</a:t>
            </a:r>
            <a:endParaRPr kumimoji="1" lang="ko-KR" altLang="en-US" dirty="0"/>
          </a:p>
        </p:txBody>
      </p:sp>
      <p:pic>
        <p:nvPicPr>
          <p:cNvPr id="9" name="그림 8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DAF57A-2B78-97E7-6881-69D6E1E0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59" y="774896"/>
            <a:ext cx="3496988" cy="2234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1B7AF5-767B-8484-63C3-CB0164B5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42" y="3921368"/>
            <a:ext cx="3632199" cy="2612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2F7F2-D755-25E1-348B-4533F3BA8A84}"/>
              </a:ext>
            </a:extLst>
          </p:cNvPr>
          <p:cNvSpPr txBox="1"/>
          <p:nvPr/>
        </p:nvSpPr>
        <p:spPr>
          <a:xfrm>
            <a:off x="518158" y="3373287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userInfo.html</a:t>
            </a:r>
            <a:endParaRPr kumimoji="1" lang="ko-KR" altLang="en-US" dirty="0"/>
          </a:p>
        </p:txBody>
      </p:sp>
      <p:pic>
        <p:nvPicPr>
          <p:cNvPr id="14" name="그림 1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A3627E-9704-E17A-B7CD-A3C13CC07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159" y="4099604"/>
            <a:ext cx="2178393" cy="21566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47C831-2F2D-F72E-D47D-184AFFC87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263" y="4396409"/>
            <a:ext cx="1535767" cy="156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BC47F4-062A-FFA1-E761-EB54BD8A6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741" y="4133091"/>
            <a:ext cx="1421401" cy="2189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B1A494-C388-D930-4034-D5E0889E5BF6}"/>
              </a:ext>
            </a:extLst>
          </p:cNvPr>
          <p:cNvSpPr txBox="1"/>
          <p:nvPr/>
        </p:nvSpPr>
        <p:spPr>
          <a:xfrm>
            <a:off x="5230835" y="3369842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style.css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38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12F3C-B252-B8A8-CD9D-7E3CCAB2C77C}"/>
              </a:ext>
            </a:extLst>
          </p:cNvPr>
          <p:cNvSpPr txBox="1"/>
          <p:nvPr/>
        </p:nvSpPr>
        <p:spPr>
          <a:xfrm>
            <a:off x="494712" y="297765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MainController.java</a:t>
            </a:r>
            <a:endParaRPr kumimoji="1" lang="ko-KR" altLang="en-US" dirty="0"/>
          </a:p>
        </p:txBody>
      </p:sp>
      <p:pic>
        <p:nvPicPr>
          <p:cNvPr id="6" name="그림 5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C02ABA-7D7C-EB48-8FA7-E356E05E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5" y="923864"/>
            <a:ext cx="4145085" cy="1636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CE8A6-4A4B-633F-B64B-37E86D40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01" y="923864"/>
            <a:ext cx="4948535" cy="50174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28DE4-04CB-EFCD-8050-B0A104C2BAB0}"/>
              </a:ext>
            </a:extLst>
          </p:cNvPr>
          <p:cNvSpPr txBox="1"/>
          <p:nvPr/>
        </p:nvSpPr>
        <p:spPr>
          <a:xfrm>
            <a:off x="6356250" y="297765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LoginController.java</a:t>
            </a:r>
            <a:endParaRPr kumimoji="1" lang="ko-KR" altLang="en-US" dirty="0"/>
          </a:p>
        </p:txBody>
      </p:sp>
      <p:pic>
        <p:nvPicPr>
          <p:cNvPr id="11" name="그림 10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ADF400-993E-354C-B6CC-571C3D72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5" y="3647560"/>
            <a:ext cx="4145084" cy="712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1595A8-43CB-4B87-A4BD-74181FB541C3}"/>
              </a:ext>
            </a:extLst>
          </p:cNvPr>
          <p:cNvSpPr txBox="1"/>
          <p:nvPr/>
        </p:nvSpPr>
        <p:spPr>
          <a:xfrm>
            <a:off x="494712" y="3059668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application.properties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7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스크린샷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C49780-DC1E-43EE-261E-50F85D28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15" y="668215"/>
            <a:ext cx="4473140" cy="2543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BC179B-D22B-9C83-2AC1-E7BB2BF4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847" y="668215"/>
            <a:ext cx="4494646" cy="2543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710B4B-C9B5-BBBB-655C-5D5FA7B6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15" y="3880338"/>
            <a:ext cx="4467796" cy="2543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 descr="텍스트, 소프트웨어, 스크린샷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3ED251-4914-5042-4668-1C11EA5A9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43" y="3880338"/>
            <a:ext cx="4489250" cy="2543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59FAA8-F146-72A9-42AF-097CC4E3F6BC}"/>
              </a:ext>
            </a:extLst>
          </p:cNvPr>
          <p:cNvSpPr txBox="1"/>
          <p:nvPr/>
        </p:nvSpPr>
        <p:spPr>
          <a:xfrm>
            <a:off x="611943" y="249088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메인페이지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8BC42-84EE-D419-4187-F62F0080D0BA}"/>
              </a:ext>
            </a:extLst>
          </p:cNvPr>
          <p:cNvSpPr txBox="1"/>
          <p:nvPr/>
        </p:nvSpPr>
        <p:spPr>
          <a:xfrm>
            <a:off x="6096000" y="249088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로그인창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6EA85-7C55-EECF-3673-A7D26D98C3F0}"/>
              </a:ext>
            </a:extLst>
          </p:cNvPr>
          <p:cNvSpPr txBox="1"/>
          <p:nvPr/>
        </p:nvSpPr>
        <p:spPr>
          <a:xfrm>
            <a:off x="611943" y="3429000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실패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E6EDF-3099-3D32-49F6-896995EFCF1C}"/>
              </a:ext>
            </a:extLst>
          </p:cNvPr>
          <p:cNvSpPr txBox="1"/>
          <p:nvPr/>
        </p:nvSpPr>
        <p:spPr>
          <a:xfrm>
            <a:off x="6096000" y="3429000"/>
            <a:ext cx="326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성공</a:t>
            </a:r>
          </a:p>
        </p:txBody>
      </p:sp>
    </p:spTree>
    <p:extLst>
      <p:ext uri="{BB962C8B-B14F-4D97-AF65-F5344CB8AC3E}">
        <p14:creationId xmlns:p14="http://schemas.microsoft.com/office/powerpoint/2010/main" val="369179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</Words>
  <Application>Microsoft Macintosh PowerPoint</Application>
  <PresentationFormat>와이드스크린</PresentationFormat>
  <Paragraphs>11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김은채</dc:creator>
  <cp:lastModifiedBy>김은채</cp:lastModifiedBy>
  <cp:revision>1</cp:revision>
  <dcterms:created xsi:type="dcterms:W3CDTF">2025-12-01T06:36:34Z</dcterms:created>
  <dcterms:modified xsi:type="dcterms:W3CDTF">2025-12-01T06:47:40Z</dcterms:modified>
</cp:coreProperties>
</file>